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019925" cy="3240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4592"/>
    <a:srgbClr val="1518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50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24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77491" y="530264"/>
            <a:ext cx="5264944" cy="1128031"/>
          </a:xfrm>
        </p:spPr>
        <p:txBody>
          <a:bodyPr anchor="b"/>
          <a:lstStyle>
            <a:lvl1pPr algn="ctr">
              <a:defRPr sz="2835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77491" y="1701796"/>
            <a:ext cx="5264944" cy="782271"/>
          </a:xfrm>
        </p:spPr>
        <p:txBody>
          <a:bodyPr/>
          <a:lstStyle>
            <a:lvl1pPr marL="0" indent="0" algn="ctr">
              <a:buNone/>
              <a:defRPr sz="1134"/>
            </a:lvl1pPr>
            <a:lvl2pPr marL="216027" indent="0" algn="ctr">
              <a:buNone/>
              <a:defRPr sz="945"/>
            </a:lvl2pPr>
            <a:lvl3pPr marL="432054" indent="0" algn="ctr">
              <a:buNone/>
              <a:defRPr sz="851"/>
            </a:lvl3pPr>
            <a:lvl4pPr marL="648081" indent="0" algn="ctr">
              <a:buNone/>
              <a:defRPr sz="756"/>
            </a:lvl4pPr>
            <a:lvl5pPr marL="864108" indent="0" algn="ctr">
              <a:buNone/>
              <a:defRPr sz="756"/>
            </a:lvl5pPr>
            <a:lvl6pPr marL="1080135" indent="0" algn="ctr">
              <a:buNone/>
              <a:defRPr sz="756"/>
            </a:lvl6pPr>
            <a:lvl7pPr marL="1296162" indent="0" algn="ctr">
              <a:buNone/>
              <a:defRPr sz="756"/>
            </a:lvl7pPr>
            <a:lvl8pPr marL="1512189" indent="0" algn="ctr">
              <a:buNone/>
              <a:defRPr sz="756"/>
            </a:lvl8pPr>
            <a:lvl9pPr marL="1728216" indent="0" algn="ctr">
              <a:buNone/>
              <a:defRPr sz="756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7871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2739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023634" y="172505"/>
            <a:ext cx="1513671" cy="27458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2620" y="172505"/>
            <a:ext cx="4453265" cy="27458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494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5354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964" y="807773"/>
            <a:ext cx="6054685" cy="1347786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8964" y="2168309"/>
            <a:ext cx="6054685" cy="708769"/>
          </a:xfrm>
        </p:spPr>
        <p:txBody>
          <a:bodyPr/>
          <a:lstStyle>
            <a:lvl1pPr marL="0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1pPr>
            <a:lvl2pPr marL="216027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2pPr>
            <a:lvl3pPr marL="432054" indent="0">
              <a:buNone/>
              <a:defRPr sz="851">
                <a:solidFill>
                  <a:schemeClr val="tx1">
                    <a:tint val="75000"/>
                  </a:schemeClr>
                </a:solidFill>
              </a:defRPr>
            </a:lvl3pPr>
            <a:lvl4pPr marL="648081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4pPr>
            <a:lvl5pPr marL="864108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5pPr>
            <a:lvl6pPr marL="1080135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6pPr>
            <a:lvl7pPr marL="1296162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7pPr>
            <a:lvl8pPr marL="1512189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8pPr>
            <a:lvl9pPr marL="1728216" indent="0">
              <a:buNone/>
              <a:defRPr sz="7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552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2620" y="862523"/>
            <a:ext cx="2983468" cy="205580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3837" y="862523"/>
            <a:ext cx="2983468" cy="205580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3096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34" y="172505"/>
            <a:ext cx="6054685" cy="62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3534" y="794272"/>
            <a:ext cx="2969757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6027" indent="0">
              <a:buNone/>
              <a:defRPr sz="945" b="1"/>
            </a:lvl2pPr>
            <a:lvl3pPr marL="432054" indent="0">
              <a:buNone/>
              <a:defRPr sz="851" b="1"/>
            </a:lvl3pPr>
            <a:lvl4pPr marL="648081" indent="0">
              <a:buNone/>
              <a:defRPr sz="756" b="1"/>
            </a:lvl4pPr>
            <a:lvl5pPr marL="864108" indent="0">
              <a:buNone/>
              <a:defRPr sz="756" b="1"/>
            </a:lvl5pPr>
            <a:lvl6pPr marL="1080135" indent="0">
              <a:buNone/>
              <a:defRPr sz="756" b="1"/>
            </a:lvl6pPr>
            <a:lvl7pPr marL="1296162" indent="0">
              <a:buNone/>
              <a:defRPr sz="756" b="1"/>
            </a:lvl7pPr>
            <a:lvl8pPr marL="1512189" indent="0">
              <a:buNone/>
              <a:defRPr sz="756" b="1"/>
            </a:lvl8pPr>
            <a:lvl9pPr marL="1728216" indent="0">
              <a:buNone/>
              <a:defRPr sz="756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3534" y="1183532"/>
            <a:ext cx="2969757" cy="17407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53837" y="794272"/>
            <a:ext cx="2984382" cy="389260"/>
          </a:xfrm>
        </p:spPr>
        <p:txBody>
          <a:bodyPr anchor="b"/>
          <a:lstStyle>
            <a:lvl1pPr marL="0" indent="0">
              <a:buNone/>
              <a:defRPr sz="1134" b="1"/>
            </a:lvl1pPr>
            <a:lvl2pPr marL="216027" indent="0">
              <a:buNone/>
              <a:defRPr sz="945" b="1"/>
            </a:lvl2pPr>
            <a:lvl3pPr marL="432054" indent="0">
              <a:buNone/>
              <a:defRPr sz="851" b="1"/>
            </a:lvl3pPr>
            <a:lvl4pPr marL="648081" indent="0">
              <a:buNone/>
              <a:defRPr sz="756" b="1"/>
            </a:lvl4pPr>
            <a:lvl5pPr marL="864108" indent="0">
              <a:buNone/>
              <a:defRPr sz="756" b="1"/>
            </a:lvl5pPr>
            <a:lvl6pPr marL="1080135" indent="0">
              <a:buNone/>
              <a:defRPr sz="756" b="1"/>
            </a:lvl6pPr>
            <a:lvl7pPr marL="1296162" indent="0">
              <a:buNone/>
              <a:defRPr sz="756" b="1"/>
            </a:lvl7pPr>
            <a:lvl8pPr marL="1512189" indent="0">
              <a:buNone/>
              <a:defRPr sz="756" b="1"/>
            </a:lvl8pPr>
            <a:lvl9pPr marL="1728216" indent="0">
              <a:buNone/>
              <a:defRPr sz="756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53837" y="1183532"/>
            <a:ext cx="2984382" cy="17407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57123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3751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3930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35" y="216006"/>
            <a:ext cx="2264108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4382" y="466513"/>
            <a:ext cx="3553837" cy="2302563"/>
          </a:xfrm>
        </p:spPr>
        <p:txBody>
          <a:bodyPr/>
          <a:lstStyle>
            <a:lvl1pPr>
              <a:defRPr sz="1512"/>
            </a:lvl1pPr>
            <a:lvl2pPr>
              <a:defRPr sz="1323"/>
            </a:lvl2pPr>
            <a:lvl3pPr>
              <a:defRPr sz="1134"/>
            </a:lvl3pPr>
            <a:lvl4pPr>
              <a:defRPr sz="945"/>
            </a:lvl4pPr>
            <a:lvl5pPr>
              <a:defRPr sz="945"/>
            </a:lvl5pPr>
            <a:lvl6pPr>
              <a:defRPr sz="945"/>
            </a:lvl6pPr>
            <a:lvl7pPr>
              <a:defRPr sz="945"/>
            </a:lvl7pPr>
            <a:lvl8pPr>
              <a:defRPr sz="945"/>
            </a:lvl8pPr>
            <a:lvl9pPr>
              <a:defRPr sz="945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3535" y="972026"/>
            <a:ext cx="2264108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6027" indent="0">
              <a:buNone/>
              <a:defRPr sz="662"/>
            </a:lvl2pPr>
            <a:lvl3pPr marL="432054" indent="0">
              <a:buNone/>
              <a:defRPr sz="567"/>
            </a:lvl3pPr>
            <a:lvl4pPr marL="648081" indent="0">
              <a:buNone/>
              <a:defRPr sz="472"/>
            </a:lvl4pPr>
            <a:lvl5pPr marL="864108" indent="0">
              <a:buNone/>
              <a:defRPr sz="472"/>
            </a:lvl5pPr>
            <a:lvl6pPr marL="1080135" indent="0">
              <a:buNone/>
              <a:defRPr sz="472"/>
            </a:lvl6pPr>
            <a:lvl7pPr marL="1296162" indent="0">
              <a:buNone/>
              <a:defRPr sz="472"/>
            </a:lvl7pPr>
            <a:lvl8pPr marL="1512189" indent="0">
              <a:buNone/>
              <a:defRPr sz="472"/>
            </a:lvl8pPr>
            <a:lvl9pPr marL="1728216" indent="0">
              <a:buNone/>
              <a:defRPr sz="472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6419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3535" y="216006"/>
            <a:ext cx="2264108" cy="756021"/>
          </a:xfrm>
        </p:spPr>
        <p:txBody>
          <a:bodyPr anchor="b"/>
          <a:lstStyle>
            <a:lvl1pPr>
              <a:defRPr sz="1512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84382" y="466513"/>
            <a:ext cx="3553837" cy="2302563"/>
          </a:xfrm>
        </p:spPr>
        <p:txBody>
          <a:bodyPr anchor="t"/>
          <a:lstStyle>
            <a:lvl1pPr marL="0" indent="0">
              <a:buNone/>
              <a:defRPr sz="1512"/>
            </a:lvl1pPr>
            <a:lvl2pPr marL="216027" indent="0">
              <a:buNone/>
              <a:defRPr sz="1323"/>
            </a:lvl2pPr>
            <a:lvl3pPr marL="432054" indent="0">
              <a:buNone/>
              <a:defRPr sz="1134"/>
            </a:lvl3pPr>
            <a:lvl4pPr marL="648081" indent="0">
              <a:buNone/>
              <a:defRPr sz="945"/>
            </a:lvl4pPr>
            <a:lvl5pPr marL="864108" indent="0">
              <a:buNone/>
              <a:defRPr sz="945"/>
            </a:lvl5pPr>
            <a:lvl6pPr marL="1080135" indent="0">
              <a:buNone/>
              <a:defRPr sz="945"/>
            </a:lvl6pPr>
            <a:lvl7pPr marL="1296162" indent="0">
              <a:buNone/>
              <a:defRPr sz="945"/>
            </a:lvl7pPr>
            <a:lvl8pPr marL="1512189" indent="0">
              <a:buNone/>
              <a:defRPr sz="945"/>
            </a:lvl8pPr>
            <a:lvl9pPr marL="1728216" indent="0">
              <a:buNone/>
              <a:defRPr sz="945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3535" y="972026"/>
            <a:ext cx="2264108" cy="1800799"/>
          </a:xfrm>
        </p:spPr>
        <p:txBody>
          <a:bodyPr/>
          <a:lstStyle>
            <a:lvl1pPr marL="0" indent="0">
              <a:buNone/>
              <a:defRPr sz="756"/>
            </a:lvl1pPr>
            <a:lvl2pPr marL="216027" indent="0">
              <a:buNone/>
              <a:defRPr sz="662"/>
            </a:lvl2pPr>
            <a:lvl3pPr marL="432054" indent="0">
              <a:buNone/>
              <a:defRPr sz="567"/>
            </a:lvl3pPr>
            <a:lvl4pPr marL="648081" indent="0">
              <a:buNone/>
              <a:defRPr sz="472"/>
            </a:lvl4pPr>
            <a:lvl5pPr marL="864108" indent="0">
              <a:buNone/>
              <a:defRPr sz="472"/>
            </a:lvl5pPr>
            <a:lvl6pPr marL="1080135" indent="0">
              <a:buNone/>
              <a:defRPr sz="472"/>
            </a:lvl6pPr>
            <a:lvl7pPr marL="1296162" indent="0">
              <a:buNone/>
              <a:defRPr sz="472"/>
            </a:lvl7pPr>
            <a:lvl8pPr marL="1512189" indent="0">
              <a:buNone/>
              <a:defRPr sz="472"/>
            </a:lvl8pPr>
            <a:lvl9pPr marL="1728216" indent="0">
              <a:buNone/>
              <a:defRPr sz="472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4792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2620" y="172505"/>
            <a:ext cx="6054685" cy="626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2620" y="862523"/>
            <a:ext cx="6054685" cy="2055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2620" y="3003082"/>
            <a:ext cx="1579483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C1F893-F7CB-48DF-B654-61A49387667A}" type="datetimeFigureOut">
              <a:rPr lang="tr-TR" smtClean="0"/>
              <a:t>15.06.2023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25350" y="3003082"/>
            <a:ext cx="2369225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57822" y="3003082"/>
            <a:ext cx="1579483" cy="1725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AC6465-C698-4967-9290-B50619B536C9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5770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2054" rtl="0" eaLnBrk="1" latinLnBrk="0" hangingPunct="1">
        <a:lnSpc>
          <a:spcPct val="90000"/>
        </a:lnSpc>
        <a:spcBef>
          <a:spcPct val="0"/>
        </a:spcBef>
        <a:buNone/>
        <a:defRPr sz="207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014" indent="-108014" algn="l" defTabSz="432054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323" kern="1200">
          <a:solidFill>
            <a:schemeClr val="tx1"/>
          </a:solidFill>
          <a:latin typeface="+mn-lt"/>
          <a:ea typeface="+mn-ea"/>
          <a:cs typeface="+mn-cs"/>
        </a:defRPr>
      </a:lvl1pPr>
      <a:lvl2pPr marL="324041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40068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56095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972122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188149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404176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620203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836230" indent="-108014" algn="l" defTabSz="432054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1pPr>
      <a:lvl2pPr marL="216027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2pPr>
      <a:lvl3pPr marL="432054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3pPr>
      <a:lvl4pPr marL="648081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864108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080135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296162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512189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algn="l" defTabSz="432054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" y="0"/>
            <a:ext cx="7016130" cy="3240087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3719750" y="126974"/>
            <a:ext cx="3556596" cy="416094"/>
          </a:xfrm>
        </p:spPr>
        <p:txBody>
          <a:bodyPr>
            <a:noAutofit/>
          </a:bodyPr>
          <a:lstStyle/>
          <a:p>
            <a:r>
              <a:rPr lang="tr-TR" sz="1400" b="1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 BİLİMLERİ FAKÜLTESİ</a:t>
            </a:r>
            <a:br>
              <a:rPr lang="tr-TR" sz="1400" b="1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MEZUNİYET TÖRENİ</a:t>
            </a:r>
            <a:endParaRPr lang="tr-TR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lt Başlık 2"/>
          <p:cNvSpPr txBox="1">
            <a:spLocks/>
          </p:cNvSpPr>
          <p:nvPr/>
        </p:nvSpPr>
        <p:spPr>
          <a:xfrm>
            <a:off x="4069894" y="1008210"/>
            <a:ext cx="2856309" cy="7627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32054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027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9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54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8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81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108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135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6162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189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Spor bilimleri Fakültemizin 2022-2023</a:t>
            </a:r>
          </a:p>
          <a:p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Eğitim-Öğretim yılı Mezuniyet Töreni’nde </a:t>
            </a:r>
          </a:p>
          <a:p>
            <a:r>
              <a:rPr lang="tr-T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sizlerle birlikte olmaktan onur duyarız. </a:t>
            </a:r>
            <a:endParaRPr lang="tr-TR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lt Başlık 2"/>
          <p:cNvSpPr txBox="1">
            <a:spLocks/>
          </p:cNvSpPr>
          <p:nvPr/>
        </p:nvSpPr>
        <p:spPr>
          <a:xfrm>
            <a:off x="114904" y="213859"/>
            <a:ext cx="2686942" cy="2812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32054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027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9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54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8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81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108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135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6162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189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tr-TR" sz="900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  <a:p>
            <a:pPr algn="l">
              <a:lnSpc>
                <a:spcPct val="70000"/>
              </a:lnSpc>
            </a:pPr>
            <a:r>
              <a:rPr lang="tr-TR" sz="900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18:00 </a:t>
            </a: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İkram - Fakülte Bahçesi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18:30 Açılış, Saygı Duruşu ve İstiklal Marşı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Mezun Öğrenciler Adına Konuşma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Fakülte Dekanı Prof. Dr. Murat TAŞ’ın Konuşmaları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MCBÜ Rektörü Prof. Dr. Ahmet </a:t>
            </a:r>
            <a:r>
              <a:rPr lang="tr-TR" sz="900" dirty="0" err="1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ATAÇ’ın</a:t>
            </a: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Konuşmaları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Bayrak Devir - Teslim Töreni 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Dereceye Giren Öğrencilere Ödül ve Belgelerin Takdimi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Mezuniyet Belgelerinin Verilmesi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Meslek Andının Okunması 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Kep Atma Töreni</a:t>
            </a:r>
          </a:p>
          <a:p>
            <a:pPr algn="l">
              <a:lnSpc>
                <a:spcPct val="70000"/>
              </a:lnSpc>
            </a:pPr>
            <a:r>
              <a:rPr lang="tr-TR" sz="900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Kapanış</a:t>
            </a:r>
          </a:p>
          <a:p>
            <a:pPr algn="l">
              <a:lnSpc>
                <a:spcPct val="70000"/>
              </a:lnSpc>
            </a:pPr>
            <a:endParaRPr lang="tr-TR" sz="900" b="1" dirty="0" smtClean="0">
              <a:solidFill>
                <a:srgbClr val="1518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70000"/>
              </a:lnSpc>
            </a:pPr>
            <a:r>
              <a:rPr lang="tr-TR" sz="900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Tarih</a:t>
            </a: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21 Haziran 2023, </a:t>
            </a:r>
            <a:r>
              <a:rPr lang="tr-TR" sz="900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Çarşamba </a:t>
            </a: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Saat: 18.30</a:t>
            </a:r>
          </a:p>
          <a:p>
            <a:pPr algn="l">
              <a:lnSpc>
                <a:spcPct val="70000"/>
              </a:lnSpc>
            </a:pPr>
            <a:r>
              <a:rPr lang="tr-TR" sz="900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Spor Bilimleri Fakültesi</a:t>
            </a:r>
          </a:p>
          <a:p>
            <a:pPr algn="l">
              <a:lnSpc>
                <a:spcPct val="70000"/>
              </a:lnSpc>
            </a:pPr>
            <a:r>
              <a:rPr lang="tr-TR" sz="900" dirty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LCV: 0236 </a:t>
            </a:r>
            <a:r>
              <a:rPr lang="tr-TR" sz="900" dirty="0" smtClean="0">
                <a:solidFill>
                  <a:srgbClr val="15182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231 46 45 / 6506</a:t>
            </a:r>
            <a:endParaRPr lang="tr-TR" sz="900" dirty="0">
              <a:solidFill>
                <a:srgbClr val="1518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lt Başlık 2"/>
          <p:cNvSpPr txBox="1">
            <a:spLocks/>
          </p:cNvSpPr>
          <p:nvPr/>
        </p:nvSpPr>
        <p:spPr>
          <a:xfrm>
            <a:off x="3642265" y="2492366"/>
            <a:ext cx="1611709" cy="432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32054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027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9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54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8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81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108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135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6162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189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Fatih ÇATIKKAŞ</a:t>
            </a:r>
          </a:p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Müdür</a:t>
            </a: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lt Başlık 2"/>
          <p:cNvSpPr txBox="1">
            <a:spLocks/>
          </p:cNvSpPr>
          <p:nvPr/>
        </p:nvSpPr>
        <p:spPr>
          <a:xfrm>
            <a:off x="478610" y="2559259"/>
            <a:ext cx="2799949" cy="4324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32054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027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9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54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8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81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108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135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6162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189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endParaRPr lang="tr-T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lt Başlık 2"/>
          <p:cNvSpPr txBox="1">
            <a:spLocks/>
          </p:cNvSpPr>
          <p:nvPr/>
        </p:nvSpPr>
        <p:spPr>
          <a:xfrm>
            <a:off x="5185334" y="2492365"/>
            <a:ext cx="1611709" cy="432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32054" rtl="0" eaLnBrk="1" latinLnBrk="0" hangingPunct="1">
              <a:lnSpc>
                <a:spcPct val="90000"/>
              </a:lnSpc>
              <a:spcBef>
                <a:spcPts val="472"/>
              </a:spcBef>
              <a:buFont typeface="Arial" panose="020B0604020202020204" pitchFamily="34" charset="0"/>
              <a:buNone/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6027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9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54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8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81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108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80135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96162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12189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0" algn="ctr" defTabSz="432054" rtl="0" eaLnBrk="1" latinLnBrk="0" hangingPunct="1">
              <a:lnSpc>
                <a:spcPct val="90000"/>
              </a:lnSpc>
              <a:spcBef>
                <a:spcPts val="236"/>
              </a:spcBef>
              <a:buFont typeface="Arial" panose="020B0604020202020204" pitchFamily="34" charset="0"/>
              <a:buNone/>
              <a:defRPr sz="75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Ahmet Ataç</a:t>
            </a:r>
          </a:p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Rektör</a:t>
            </a: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73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112</Words>
  <Application>Microsoft Office PowerPoint</Application>
  <PresentationFormat>Özel</PresentationFormat>
  <Paragraphs>24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Teması</vt:lpstr>
      <vt:lpstr>SPOR BİLİMLERİ FAKÜLTESİ MEZUNİYET TÖRENİ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Yuşa Burak ONAR</dc:creator>
  <cp:lastModifiedBy>Yuşa Burak ONAR</cp:lastModifiedBy>
  <cp:revision>9</cp:revision>
  <dcterms:created xsi:type="dcterms:W3CDTF">2023-06-14T06:35:46Z</dcterms:created>
  <dcterms:modified xsi:type="dcterms:W3CDTF">2023-06-15T06:51:53Z</dcterms:modified>
</cp:coreProperties>
</file>